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61" r:id="rId15"/>
    <p:sldId id="262" r:id="rId16"/>
    <p:sldId id="26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570" y="-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rafaret-decor.ru/sites/default/files/2022-07/%D0%A8%D0%BA%D0%BE%D0%BB%D1%8C%D0%BD%D1%8B%D0%B9%20%D1%84%D0%BE%D0%BD%20%D0%B4%D0%BB%D1%8F%20%D0%BF%D1%80%D0%B5%D0%B7%D0%B5%D0%BD%D1%82%D0%B0%D1%86%D0%B8%D0%B8%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143116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системы 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наставничества 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МОБУ СОШ д. Николаевка  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2022-2023 учебном году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7643833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715273" y="1000108"/>
            <a:ext cx="1428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Защитники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вперед</a:t>
            </a: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</a:p>
          <a:p>
            <a:pPr algn="ctr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31 января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  <a:p>
            <a:pPr algn="ctr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9938" y="2643182"/>
            <a:ext cx="4564062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786578" cy="39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429521" y="642918"/>
            <a:ext cx="1500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«Футбол в школу»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57628"/>
            <a:ext cx="44291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Фестиваль «Урок Футбола»    участники: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Елена Терехова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Руслан Пименов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Дмитрий Сычев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Борис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Никоноров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Алексей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Гасилин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апреля 2023 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929191" y="642918"/>
            <a:ext cx="38576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Олимпиада на Кубок имени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Ю.А. Гагарина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Республиканский этап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Селедцов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Михаил – призер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Кусюкбаев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Лев – призер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учитель: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Байкова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Эльвина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Радиковна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апреля 2023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2450" y="1893888"/>
            <a:ext cx="6051550" cy="496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929190" cy="383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628" y="428604"/>
            <a:ext cx="4143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Республиканские соревнования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«Гонка Героев»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среди воспитанников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военно-патриотических клубов            Республики Башкортостан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14818"/>
            <a:ext cx="30718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Военно-патриотический парк культуры и отдыха Республики Башкортостан   «Патриот»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мая 2023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ropowerpoint.ru/fony/fon%20prezentacii%20shkola/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395" y="0"/>
            <a:ext cx="9296395" cy="6857999"/>
          </a:xfrm>
          <a:prstGeom prst="rect">
            <a:avLst/>
          </a:prstGeom>
          <a:noFill/>
        </p:spPr>
      </p:pic>
      <p:sp>
        <p:nvSpPr>
          <p:cNvPr id="18436" name="AutoShape 4" descr="blob:https://web.whatsapp.com/16edca69-51e2-4bac-975e-c66e2244ae9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85786" y="714356"/>
            <a:ext cx="62865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Выводы.     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Байкова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Эльвина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Радиковна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успешно  проходит  период  профессиональной  адаптации, налаживает устойчивый контакт с учащимися, применяет информационно-коммуникативные технологии в работе с учащимися.  Стиль отношений учителя с обучающимися доброжелательный и внимательный. Прислушивается  и  выполняет  рекомендации  педагога-наставника  в  вопросах  совершенствования  теоретических  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знаний,  повышения  профессионального  мастерства  через  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 в  семинарах,  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вебинарах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 конкурсах.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целом, задачи, поставленные перед наставником на 2022-2023 учебный год, выполнены.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ropowerpoint.ru/fony/fon%20prezentacii%20shkola/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395" y="0"/>
            <a:ext cx="9296395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642917"/>
            <a:ext cx="6572296" cy="4247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        Молодому педагогу Байковой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Эльвине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Радиковне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1.1. Продолжать повышать свой профессиональный уровень через участие в семинарах,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вебинарах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 теме самообразования.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1.2. Посещать уроки опытных учителей с целью овладения методикой преподавания предмета.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1.3. Использовать различные формы и методы обучения, привлекать учащихся к постановке цели и задач на уроке, формировать у учащихся умения самостоятельно добывать необходимую информацию, работать в парах, группах.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1.4. На занятиях использовать разнообразные виды деятельности.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1.5. Планировать занятия с увеличением самостоятельной деятельности учащихся при контролирующей, а не ведущей роли учителя.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ropowerpoint.ru/fony/fon%20prezentacii%20shkola/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395" y="0"/>
            <a:ext cx="9296395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714356"/>
            <a:ext cx="61436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        Наставнику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продолжить работу с молодым специалистом по следующим вопросам: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2.1. Владение молодым специалистом  нормативной базы преподавания предметов.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2.2. Работа молодого учителя над темой самообразования. 2.3. Работа со школьной документацией.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Наставник:  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Прахова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Лариса Анатольевна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cf2.ppt-online.org/files2/slide/r/RFmIvAkba3W7h8rlscqHozuUjTDweCNLiKZtOS/slide-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ropowerpoint.ru/fony/fon%20prezentacii%20shkola/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9" y="642918"/>
            <a:ext cx="585791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эффективного вхождения в должность молодого педагога и уменьшение количества возможных ошибок, связанных с включением в новую работу; формирование педагогически и методически грамотного учителя.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ropowerpoint.ru/fony/fon%20prezentacii%20shkola/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785794"/>
            <a:ext cx="58579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программы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Привитие молодому специалисту интереса к педагогической деятельности и закрепление учителя в образовательном учреждении</a:t>
            </a:r>
          </a:p>
          <a:p>
            <a:pPr marL="342900" indent="-342900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 Ускорение процесса профессионального становления учителя и развитие способности самостоятельно и качественно выполнять возложенные на него обязанности по занимаемой должности</a:t>
            </a:r>
          </a:p>
          <a:p>
            <a:pPr marL="342900" indent="-342900">
              <a:buAutoNum type="arabicParenR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ropowerpoint.ru/fony/fon%20prezentacii%20shkola/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1142984"/>
            <a:ext cx="4698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программы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1428736"/>
            <a:ext cx="58579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Адаптация молодого педагога в коллективе, усвоение лучших традиций коллектива школы и правил поведения в образовательном учреждении, сознательного и творческого отношения к выполнению обязанностей учителя.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Создание  условий для профессионального становления и самореализации молодого педагога. </a:t>
            </a: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молодого педагога потребность в непрерывном самообразовании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opowerpoint.ru/fony/fon%20prezentacii%20shkola/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9058" y="428604"/>
            <a:ext cx="3071834" cy="4882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Наставник: </a:t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Прахова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Лариса Анатольевна </a:t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учитель физической культуры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Молодой педагог: 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Байкова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Эльвина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Радиковна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преподаватель-организатор ОБЖ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1028" name="AutoShape 4" descr="blob:https://web.whatsapp.com/de0f2dab-b814-4609-90d5-78828c594fe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blob:https://web.whatsapp.com/de0f2dab-b814-4609-90d5-78828c594fe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7" y="428604"/>
            <a:ext cx="305113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78657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929454" y="928670"/>
            <a:ext cx="20717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Первое испытание молодого специалиста.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составе 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команды Уфимского района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образовательном забеге 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«Гонка Героев» </a:t>
            </a:r>
          </a:p>
          <a:p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 сентября 2022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2852"/>
            <a:ext cx="650082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44" y="1428736"/>
            <a:ext cx="26432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Фестиваль «Молодая семья»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составе команды      сельского поселения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 Николаевка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место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5"/>
            <a:ext cx="9143999" cy="542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57290" y="57148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Школа безопасности 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715007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714744" y="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808288"/>
            <a:ext cx="5786446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286512" y="357166"/>
            <a:ext cx="23367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Юнармейские игры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команда 8-9 классы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место</a:t>
            </a: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января 2023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3" y="4572008"/>
            <a:ext cx="2500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Юнармейские игры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команда 6-7 классы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</a:p>
          <a:p>
            <a:pPr algn="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января 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163</Words>
  <PresentationFormat>Экран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ICL-10</dc:creator>
  <cp:lastModifiedBy>ICL-10</cp:lastModifiedBy>
  <cp:revision>28</cp:revision>
  <dcterms:created xsi:type="dcterms:W3CDTF">2023-06-03T05:10:14Z</dcterms:created>
  <dcterms:modified xsi:type="dcterms:W3CDTF">2023-06-06T06:34:51Z</dcterms:modified>
</cp:coreProperties>
</file>